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404" r:id="rId126"/>
    <p:sldId id="405" r:id="rId127"/>
    <p:sldId id="406" r:id="rId128"/>
    <p:sldId id="407" r:id="rId129"/>
    <p:sldId id="408" r:id="rId130"/>
    <p:sldId id="409" r:id="rId131"/>
    <p:sldId id="343" r:id="rId132"/>
    <p:sldId id="352" r:id="rId133"/>
    <p:sldId id="410" r:id="rId134"/>
    <p:sldId id="411" r:id="rId135"/>
    <p:sldId id="412" r:id="rId136"/>
    <p:sldId id="353" r:id="rId137"/>
    <p:sldId id="355" r:id="rId138"/>
    <p:sldId id="413" r:id="rId139"/>
    <p:sldId id="414" r:id="rId140"/>
    <p:sldId id="415" r:id="rId141"/>
    <p:sldId id="416" r:id="rId142"/>
    <p:sldId id="354" r:id="rId143"/>
    <p:sldId id="417" r:id="rId144"/>
    <p:sldId id="418" r:id="rId145"/>
    <p:sldId id="419" r:id="rId146"/>
    <p:sldId id="420" r:id="rId147"/>
    <p:sldId id="356" r:id="rId148"/>
    <p:sldId id="422" r:id="rId149"/>
    <p:sldId id="423" r:id="rId150"/>
    <p:sldId id="424" r:id="rId151"/>
    <p:sldId id="421" r:id="rId152"/>
    <p:sldId id="426" r:id="rId153"/>
    <p:sldId id="425" r:id="rId154"/>
    <p:sldId id="357" r:id="rId155"/>
    <p:sldId id="358" r:id="rId156"/>
    <p:sldId id="359" r:id="rId157"/>
    <p:sldId id="346" r:id="rId158"/>
    <p:sldId id="347" r:id="rId159"/>
    <p:sldId id="348" r:id="rId160"/>
    <p:sldId id="349" r:id="rId161"/>
    <p:sldId id="350" r:id="rId162"/>
    <p:sldId id="351" r:id="rId163"/>
    <p:sldId id="360" r:id="rId164"/>
    <p:sldId id="362" r:id="rId165"/>
    <p:sldId id="363" r:id="rId166"/>
    <p:sldId id="365" r:id="rId167"/>
    <p:sldId id="364" r:id="rId168"/>
    <p:sldId id="367" r:id="rId169"/>
    <p:sldId id="368" r:id="rId170"/>
    <p:sldId id="427" r:id="rId171"/>
    <p:sldId id="428" r:id="rId1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404"/>
            <p14:sldId id="405"/>
            <p14:sldId id="406"/>
            <p14:sldId id="407"/>
            <p14:sldId id="408"/>
            <p14:sldId id="409"/>
            <p14:sldId id="343"/>
            <p14:sldId id="352"/>
            <p14:sldId id="410"/>
            <p14:sldId id="411"/>
            <p14:sldId id="412"/>
            <p14:sldId id="353"/>
            <p14:sldId id="355"/>
            <p14:sldId id="413"/>
            <p14:sldId id="414"/>
            <p14:sldId id="415"/>
            <p14:sldId id="416"/>
            <p14:sldId id="354"/>
            <p14:sldId id="417"/>
            <p14:sldId id="418"/>
            <p14:sldId id="419"/>
            <p14:sldId id="420"/>
            <p14:sldId id="356"/>
            <p14:sldId id="422"/>
            <p14:sldId id="423"/>
            <p14:sldId id="424"/>
            <p14:sldId id="421"/>
            <p14:sldId id="426"/>
            <p14:sldId id="425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YmoQ4r0DVw&amp;ab_channel=BuildwithAksh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A0C3-5C7D-E2AD-11FB-69FB540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220222"/>
            <a:ext cx="7971126" cy="641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45221-A2BB-DFCE-2C8E-1EC8246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688505"/>
            <a:ext cx="3227950" cy="1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B48-2DA9-4397-FCBD-E90983FE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7A-F9D0-EFAC-9571-8AAE3A6F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0BB8E-31EC-D87A-A8FB-04FE26D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0" y="0"/>
            <a:ext cx="799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1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31B-01BA-4403-8705-D7A8E40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59622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0DD8-59BF-2669-4BD4-C2A13FC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" y="691508"/>
            <a:ext cx="7678447" cy="49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12AA9-7126-DA7E-7122-263F099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10" y="2318657"/>
            <a:ext cx="4675090" cy="30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2E8DE-27AF-E65B-7CB0-0CD6987C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2" y="5954302"/>
            <a:ext cx="8954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9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CE1-B2B0-6F78-EC3A-C722D0BD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 2 -----	 &gt; Prime number checker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8F6-AD17-CBFD-1CA1-F8BA9277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Prime numbers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are natural numbers that are divisible by only 1 and the number itself. In other words, prime numbers are positive integers greater than 1 with exactly two factors, 1 and the number itself.</a:t>
            </a:r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Some of the prime numbers include 2, 3, 5, 7, 11, 13, etc.</a:t>
            </a:r>
          </a:p>
          <a:p>
            <a:r>
              <a:rPr lang="en-US" b="0" i="1" dirty="0">
                <a:effectLst/>
                <a:latin typeface="Poppins" panose="00000500000000000000" pitchFamily="2" charset="0"/>
              </a:rPr>
              <a:t>rime numbers are the natural numbers greater than 1 with exactly two factors, i.e. 1 and the number itself.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642CC-B265-74A3-7F0F-9CBA2E7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27" y="5688412"/>
            <a:ext cx="6487430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EA535-28FF-15B8-3C88-038152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2" y="119360"/>
            <a:ext cx="6798698" cy="457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DB86-BBE1-00E1-D694-61725B69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7" y="4749359"/>
            <a:ext cx="6988627" cy="1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8F8-5EBF-B41B-2330-AC77F32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8DAC-1989-2589-A092-CB9D9688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0" y="2512311"/>
            <a:ext cx="632548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9C63-41FB-57F9-FBA0-6C794E01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8791-AAB5-E60E-B8A9-8A73FF25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AE7A0-7F97-A41B-94F9-62C8E1DC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28259"/>
            <a:ext cx="106123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75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BFE040-9841-C87A-A476-9D56E285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82" y="809728"/>
            <a:ext cx="5907355" cy="4672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3046C-1DB6-39A5-2BD0-A492ADE4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4" y="104782"/>
            <a:ext cx="7336971" cy="603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F81-314C-ED19-4A8D-6AF4AB19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84" y="952154"/>
            <a:ext cx="3572374" cy="2476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9A68A-547F-9ABC-62EF-1A4C5436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574" y="3951514"/>
            <a:ext cx="7828343" cy="23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9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F3CB-F7CE-B114-6AFE-35A94BD5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2771"/>
            <a:ext cx="9905998" cy="43473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9E92-6D6A-D43A-7C86-8E29D053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98" y="2260373"/>
            <a:ext cx="9905999" cy="3541714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B4F9E-DA57-1E96-0AD3-BE3B084E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52" y="837510"/>
            <a:ext cx="8545118" cy="49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A8AC9-8FE1-B3A2-1E81-35BFEA8E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95" y="5791201"/>
            <a:ext cx="7935432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E9F5-97C1-54CD-C104-A4B1016B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List and dictionaries inside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1987-A6D2-C292-9A75-A340751F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0" y="2676647"/>
            <a:ext cx="2791431" cy="1504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5FDD-72B2-FAA6-BAAB-BB2497DF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1" y="2097088"/>
            <a:ext cx="4037129" cy="42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9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E851B-752F-E5E6-C1B6-34DDC039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562143"/>
            <a:ext cx="12192000" cy="211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6E3DB-AA61-1C2E-D00A-19CF969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943916"/>
            <a:ext cx="6042914" cy="36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BA459-C881-0B1F-BFAC-F4519E03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2" y="1465717"/>
            <a:ext cx="6179568" cy="52681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19AF4-2658-4284-E579-91B63AF1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279120"/>
            <a:ext cx="10341428" cy="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6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846D-ADE3-EB51-71F1-4B389D13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99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6723-DF5B-3F96-C75B-BEF83C11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2291-E676-1703-C46C-FD1CB0D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9" y="1066799"/>
            <a:ext cx="11029872" cy="5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73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587828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56BD8-58E7-798F-1237-24410F0B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96" y="108039"/>
            <a:ext cx="2735116" cy="2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F4520-B576-2815-0892-6E6C08C8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42" y="0"/>
            <a:ext cx="7024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26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8F98-D212-DA47-5F80-5E7CB456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0168"/>
          </a:xfrm>
        </p:spPr>
        <p:txBody>
          <a:bodyPr/>
          <a:lstStyle/>
          <a:p>
            <a:r>
              <a:rPr lang="en-IN" dirty="0"/>
              <a:t>Flow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6B27-5DAC-6B67-C895-CD4BCE31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997"/>
            <a:ext cx="12192000" cy="37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1D600-9F39-C2CC-CE13-71566D2D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16" y="880962"/>
            <a:ext cx="341042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04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542-9679-9393-C618-080A88B0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368"/>
          </a:xfrm>
        </p:spPr>
        <p:txBody>
          <a:bodyPr/>
          <a:lstStyle/>
          <a:p>
            <a:r>
              <a:rPr lang="en-IN" dirty="0"/>
              <a:t>Flow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ED7A-4F23-9827-D221-1AE04415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534886"/>
            <a:ext cx="104599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58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540F-5E64-8882-4B49-0C308219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DF1628-9656-CC55-9CC1-FCAF9F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7A507-B3A0-A637-EE88-E477B709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2048108"/>
            <a:ext cx="12192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2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4F01-A27C-196C-36E9-2B599001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1" y="48952"/>
            <a:ext cx="8382000" cy="72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ADDD0-8A0F-BC89-2D0A-4DE112B2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361" y="803483"/>
            <a:ext cx="7909050" cy="58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867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1F6E-D003-47E5-3630-10FE8320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F8C8E-5552-09D5-7A63-4138C479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2390630"/>
            <a:ext cx="747816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1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93C41-2830-A3EC-D010-7049F6C9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444" y="646260"/>
            <a:ext cx="4563112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199D9-07A5-1325-80C1-3127E366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51" y="2553629"/>
            <a:ext cx="807832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92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711F-0EA9-508D-2F48-F0700C71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70757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556F-721F-5B59-947D-85359240E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C97C1-CBDC-FF74-F970-6D84A1EE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7" y="751115"/>
            <a:ext cx="11078883" cy="59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37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1E9D-FF1A-7525-25AC-460ED4AD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C0AB0-6D35-6271-07C7-C0023A15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33" y="371048"/>
            <a:ext cx="593490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288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7B30-A1DD-678E-ECD4-20A1579E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83D4-D9BB-F1C0-E909-AF0FE3B1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E5B4E-4E0F-4414-B2BA-72223153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581"/>
            <a:ext cx="12192000" cy="59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19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C0DD-0691-7F95-C495-EAEBD76E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9600" dirty="0">
                <a:solidFill>
                  <a:schemeClr val="accent4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6176140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A16C-6911-8C37-39A7-C46644F3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Site for practice: </a:t>
            </a:r>
            <a:r>
              <a:rPr lang="en-IN" sz="3200" cap="none" dirty="0">
                <a:solidFill>
                  <a:schemeClr val="bg2"/>
                </a:solidFill>
              </a:rPr>
              <a:t>https://www.sql-practice.com/</a:t>
            </a:r>
            <a:br>
              <a:rPr lang="en-IN" sz="3200" cap="none" dirty="0">
                <a:solidFill>
                  <a:schemeClr val="bg2"/>
                </a:solidFill>
              </a:rPr>
            </a:br>
            <a:endParaRPr lang="en-IN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0994-84BC-4141-7AF9-A06125F48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495417" cy="1478570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Solution Video Link</a:t>
            </a:r>
            <a:endParaRPr lang="en-IN" b="1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dirty="0">
                <a:solidFill>
                  <a:srgbClr val="B8FA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https://www.youtube.com/watch?v=nYmoQ4r0DVw&amp;ab_channel=BuildwithAkshit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82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2812</TotalTime>
  <Words>736</Words>
  <Application>Microsoft Office PowerPoint</Application>
  <PresentationFormat>Widescreen</PresentationFormat>
  <Paragraphs>135</Paragraphs>
  <Slides>171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8" baseType="lpstr">
      <vt:lpstr>Arial</vt:lpstr>
      <vt:lpstr>Arial Black</vt:lpstr>
      <vt:lpstr>gg sans</vt:lpstr>
      <vt:lpstr>inherit</vt:lpstr>
      <vt:lpstr>Poppins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PowerPoint Presentation</vt:lpstr>
      <vt:lpstr>PowerPoint Presentation</vt:lpstr>
      <vt:lpstr>Task</vt:lpstr>
      <vt:lpstr>Task 2 -----  &gt; Prime number checker</vt:lpstr>
      <vt:lpstr>PowerPoint Presentation</vt:lpstr>
      <vt:lpstr>solution</vt:lpstr>
      <vt:lpstr>Project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List and dictionaries inside Dictionary</vt:lpstr>
      <vt:lpstr>PowerPoint Presentation</vt:lpstr>
      <vt:lpstr>PowerPoint Presentation</vt:lpstr>
      <vt:lpstr>Solution</vt:lpstr>
      <vt:lpstr>Project</vt:lpstr>
      <vt:lpstr>PowerPoint Presentation</vt:lpstr>
      <vt:lpstr>Flow 1</vt:lpstr>
      <vt:lpstr>Flow 2</vt:lpstr>
      <vt:lpstr>Final flow</vt:lpstr>
      <vt:lpstr>PowerPoint Presentation</vt:lpstr>
      <vt:lpstr>PowerPoint Presentation</vt:lpstr>
      <vt:lpstr>Logic</vt:lpstr>
      <vt:lpstr>PowerPoint Presentation</vt:lpstr>
      <vt:lpstr>Project</vt:lpstr>
      <vt:lpstr>Solution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  <vt:lpstr>SQL</vt:lpstr>
      <vt:lpstr>Site for practice: https://www.sql-practice.com/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397</cp:revision>
  <dcterms:created xsi:type="dcterms:W3CDTF">2025-02-04T07:59:30Z</dcterms:created>
  <dcterms:modified xsi:type="dcterms:W3CDTF">2025-03-06T11:23:28Z</dcterms:modified>
</cp:coreProperties>
</file>